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98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andtech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chradar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180E3DF6-CF68-4CCD-A04E-329517D0264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A9F1929-7616-432E-B103-00F6F7D3D47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Tipos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Memórias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DDR5,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NVMe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HBM e Optane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</a:t>
            </a:r>
            <a:r>
              <a:rPr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Inovações</a:t>
            </a:r>
            <a:r>
              <a:rPr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Comparações</a:t>
            </a:r>
            <a:endParaRPr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D80CDA8-E0FD-43E4-BD6B-287FA0C149BA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</a:t>
            </a:r>
            <a:endParaRPr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são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essenciais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desempenho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computacionais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As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DDR5,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NVMe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HBM e Optane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avanços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significativos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trazendo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eficiência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energética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capacidade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B61A071-1F65-40A8-9199-233BE99C5294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DDR5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Tipo: SDRAM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superior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DDR4 (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até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8400 MT/s),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menor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Lançamento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2021.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Novidades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Canal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duplo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por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módulo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ECC onboard.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9EECC977-787B-45FA-B673-E309D35D9A6B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Memórias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NVMe</a:t>
            </a:r>
            <a:endParaRPr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Tipo: Interface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armazenamento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baseada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PCIe.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Alta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leitura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escrita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até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7 GB/s).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Lançamento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Final de 2011.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Novidades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ultrabaixa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ideal para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gamers.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F220811-3EF9-45D8-9DED-37D405B3A91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1072" y="274638"/>
            <a:ext cx="9206144" cy="1143000"/>
          </a:xfrm>
        </p:spPr>
        <p:txBody>
          <a:bodyPr>
            <a:noAutofit/>
          </a:bodyPr>
          <a:lstStyle/>
          <a:p>
            <a:r>
              <a:rPr sz="3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</a:t>
            </a:r>
            <a:r>
              <a:rPr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HBM (High Bandwidth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Tipo: DRAM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empilhada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Altíssima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largura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banda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eficiência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energética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Lançamento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geração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2015.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Novidades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HBM3 com 3,2 TB/s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largura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banda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10E6ACD-84A8-44C6-A1BD-4D642F03E7B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Memórias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Optane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Tipo: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persistente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Intel.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RAM e SSD,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durabilidade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baixa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Lançamento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2017.</a:t>
            </a: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Novidades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servidores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computação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alto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desempenho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CF01CB0-722D-4C1E-8C93-7F4C30638618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697" y="274638"/>
            <a:ext cx="8447103" cy="1143000"/>
          </a:xfrm>
        </p:spPr>
        <p:txBody>
          <a:bodyPr>
            <a:normAutofit fontScale="90000"/>
          </a:bodyPr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Comparação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as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Tecnologias</a:t>
            </a:r>
            <a:endParaRPr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DDR5: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Alta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velocidade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ideal para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sistemas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modernos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NVMe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Armazenamento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rápido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baixa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latência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HBM: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Alta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largura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banda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gráficas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Optane:</a:t>
            </a:r>
          </a:p>
          <a:p>
            <a:pPr marL="0" indent="0">
              <a:buNone/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persistente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servidores</a:t>
            </a:r>
            <a:r>
              <a:rPr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IA.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533AF05-730C-422C-8AE8-81944CC5711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Conclusões</a:t>
            </a:r>
            <a:r>
              <a:rPr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Tendências</a:t>
            </a:r>
            <a:endParaRPr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DDR5,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NVMe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HBM e Optane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avanços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críticos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a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computação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Com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melhorias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desempenho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eficiência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memórias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suportam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tendências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inteligência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artificial,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jogos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avançados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big data.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FE8F249-3E6B-4F0C-97B0-8998D963E34E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Fontes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Utilizadas</a:t>
            </a:r>
            <a:endParaRPr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AnandTech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www.anandtech.com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acessado em 18 de novembro, às 12:20h</a:t>
            </a:r>
            <a:endParaRPr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TechRadar (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www.techradar.com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acessado em 18 de novembro, às 12:40h</a:t>
            </a:r>
            <a:endParaRPr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Intel e AMD: 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ocumentação</a:t>
            </a:r>
            <a:r>
              <a: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oficial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acessado em 18 de novembro, às 11:30h</a:t>
            </a:r>
            <a:endParaRPr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373</Words>
  <Application>Microsoft Office PowerPoint</Application>
  <PresentationFormat>Apresentação na tela (4:3)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Tipos de Memórias: DDR5, NVMe, HBM e Optane</vt:lpstr>
      <vt:lpstr>Introdução ao Tema</vt:lpstr>
      <vt:lpstr>Memória DDR5</vt:lpstr>
      <vt:lpstr>Memórias NVMe</vt:lpstr>
      <vt:lpstr>Memória HBM (High Bandwidth Memory)</vt:lpstr>
      <vt:lpstr>Memórias Optane</vt:lpstr>
      <vt:lpstr>Comparação entre as Tecnologias</vt:lpstr>
      <vt:lpstr>Conclusões e Tendências</vt:lpstr>
      <vt:lpstr>Fontes Utilizadas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Tipos de Memórias: DDR5, NVMe, HBM e Optane</dc:title>
  <dc:subject/>
  <dc:creator/>
  <cp:keywords/>
  <dc:description>generated using python-pptx</dc:description>
  <cp:lastModifiedBy>Andrey Ferreira Pichuti</cp:lastModifiedBy>
  <cp:revision>4</cp:revision>
  <dcterms:created xsi:type="dcterms:W3CDTF">2013-01-27T09:14:16Z</dcterms:created>
  <dcterms:modified xsi:type="dcterms:W3CDTF">2024-11-18T16:02:49Z</dcterms:modified>
  <cp:category/>
</cp:coreProperties>
</file>

<file path=docProps/thumbnail.jpeg>
</file>